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1" r:id="rId3"/>
    <p:sldId id="262" r:id="rId4"/>
    <p:sldId id="264" r:id="rId5"/>
    <p:sldId id="267" r:id="rId6"/>
    <p:sldId id="266" r:id="rId7"/>
    <p:sldId id="268" r:id="rId8"/>
    <p:sldId id="265" r:id="rId9"/>
    <p:sldId id="269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56" y="-3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3886789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460501"/>
            <a:ext cx="7772400" cy="152480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009673"/>
            <a:ext cx="7772400" cy="999753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127500"/>
            <a:ext cx="9147765" cy="1593407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34441"/>
            <a:ext cx="8229600" cy="365505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28867"/>
            <a:ext cx="1777470" cy="466063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324600" cy="46606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883093"/>
            <a:ext cx="7772400" cy="15240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443093"/>
            <a:ext cx="4572000" cy="1212407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2504560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2504560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508500"/>
            <a:ext cx="4040188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508500"/>
            <a:ext cx="4041775" cy="635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03579"/>
            <a:ext cx="4040188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203579"/>
            <a:ext cx="4041775" cy="328480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64000"/>
            <a:ext cx="7481776" cy="3810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462585"/>
            <a:ext cx="3974592" cy="7620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7479792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5339953"/>
            <a:ext cx="1920240" cy="304800"/>
          </a:xfrm>
        </p:spPr>
        <p:txBody>
          <a:bodyPr/>
          <a:lstStyle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536169"/>
            <a:ext cx="7162800" cy="540193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58307"/>
            <a:ext cx="8686800" cy="3657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5339954"/>
            <a:ext cx="2350681" cy="304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054269"/>
            <a:ext cx="8075432" cy="468893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4954114"/>
            <a:ext cx="4940624" cy="767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4949176"/>
            <a:ext cx="3690451" cy="777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4826044"/>
            <a:ext cx="3402314" cy="900723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4823115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157033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157033"/>
            <a:ext cx="182880" cy="1905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4954114"/>
            <a:ext cx="4940624" cy="7675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4949176"/>
            <a:ext cx="3690451" cy="7778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826044"/>
            <a:ext cx="3402314" cy="900723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823115"/>
            <a:ext cx="3405509" cy="90365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77163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5339953"/>
            <a:ext cx="192024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700920C-8E53-42DF-B3EA-90BD28224A2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5339954"/>
            <a:ext cx="2350681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5339954"/>
            <a:ext cx="365760" cy="30427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13600E5-140B-467D-8F35-44B29912E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12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3.pn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7780"/>
            <a:ext cx="9144000" cy="3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j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2137420"/>
            <a:ext cx="4608512" cy="1381741"/>
          </a:xfrm>
          <a:prstGeom prst="rect">
            <a:avLst/>
          </a:prstGeom>
        </p:spPr>
      </p:pic>
      <p:pic>
        <p:nvPicPr>
          <p:cNvPr id="20" name="Рисунок 19" descr="Без имени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0236" y="265212"/>
            <a:ext cx="5233764" cy="5233764"/>
          </a:xfrm>
          <a:prstGeom prst="rect">
            <a:avLst/>
          </a:prstGeom>
        </p:spPr>
      </p:pic>
      <p:pic>
        <p:nvPicPr>
          <p:cNvPr id="7170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7780"/>
            <a:ext cx="9144000" cy="3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jtmotors.cz/VYROBNI_ZAV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5452"/>
            <a:ext cx="9144000" cy="27214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81236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Чешско-немецкая фабрика с 80 летней историей</a:t>
            </a:r>
            <a:r>
              <a:rPr lang="ru-RU" sz="2400" dirty="0">
                <a:latin typeface="Calibri" pitchFamily="34" charset="0"/>
              </a:rPr>
              <a:t> </a:t>
            </a:r>
            <a:r>
              <a:rPr lang="en-US" sz="2400" b="1" dirty="0">
                <a:latin typeface="Calibri" pitchFamily="34" charset="0"/>
              </a:rPr>
              <a:t>JT Motors </a:t>
            </a:r>
            <a:r>
              <a:rPr lang="en-US" sz="2400" b="1" dirty="0" err="1">
                <a:latin typeface="Calibri" pitchFamily="34" charset="0"/>
              </a:rPr>
              <a:t>Mechanische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Weberei</a:t>
            </a:r>
            <a:r>
              <a:rPr lang="en-US" sz="2400" dirty="0">
                <a:latin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</a:rPr>
              <a:t>ранее известная как </a:t>
            </a:r>
            <a:r>
              <a:rPr lang="en-US" sz="2400" dirty="0" err="1">
                <a:latin typeface="Calibri" pitchFamily="34" charset="0"/>
              </a:rPr>
              <a:t>Mechanische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Weberei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ru-RU" sz="2400" dirty="0" smtClean="0">
                <a:latin typeface="Calibri" pitchFamily="34" charset="0"/>
              </a:rPr>
              <a:t>провела </a:t>
            </a:r>
            <a:r>
              <a:rPr lang="ru-RU" sz="2400" dirty="0" err="1" smtClean="0">
                <a:latin typeface="Calibri" pitchFamily="34" charset="0"/>
              </a:rPr>
              <a:t>ребрендинг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и теперь </a:t>
            </a:r>
            <a:r>
              <a:rPr lang="ru-RU" sz="2400" dirty="0" smtClean="0">
                <a:latin typeface="Calibri" pitchFamily="34" charset="0"/>
              </a:rPr>
              <a:t>выпускает </a:t>
            </a:r>
            <a:r>
              <a:rPr lang="ru-RU" sz="2400" dirty="0">
                <a:latin typeface="Calibri" pitchFamily="34" charset="0"/>
              </a:rPr>
              <a:t>экраны под новым </a:t>
            </a:r>
            <a:r>
              <a:rPr lang="ru-RU" sz="2400" dirty="0" smtClean="0">
                <a:latin typeface="Calibri" pitchFamily="34" charset="0"/>
              </a:rPr>
              <a:t>именем </a:t>
            </a:r>
            <a:r>
              <a:rPr lang="en-US" sz="2400" dirty="0">
                <a:latin typeface="Calibri" pitchFamily="34" charset="0"/>
              </a:rPr>
              <a:t>JT Motors </a:t>
            </a:r>
            <a:r>
              <a:rPr lang="en-US" sz="2400" dirty="0" err="1">
                <a:latin typeface="Calibri" pitchFamily="34" charset="0"/>
              </a:rPr>
              <a:t>Mechanische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Weberei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6" name="Рисунок 5" descr="jt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209428"/>
            <a:ext cx="4608512" cy="1381741"/>
          </a:xfrm>
          <a:prstGeom prst="rect">
            <a:avLst/>
          </a:prstGeom>
        </p:spPr>
      </p:pic>
      <p:pic>
        <p:nvPicPr>
          <p:cNvPr id="7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236"/>
            <a:ext cx="4572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7780"/>
            <a:ext cx="9144000" cy="3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209428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Calibri" pitchFamily="34" charset="0"/>
              </a:rPr>
              <a:t>Возвращение исполнительного директора на фабрику экранов через 20 лет и подписание договора с владельцем фабрики о выпуске экранов </a:t>
            </a:r>
            <a:r>
              <a:rPr lang="en-US" sz="2400" dirty="0" err="1" smtClean="0">
                <a:latin typeface="Calibri" pitchFamily="34" charset="0"/>
              </a:rPr>
              <a:t>Mechanische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Weberei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7" name="Рисунок 6" descr="jt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37220"/>
            <a:ext cx="4608512" cy="1381741"/>
          </a:xfrm>
          <a:prstGeom prst="rect">
            <a:avLst/>
          </a:prstGeom>
        </p:spPr>
      </p:pic>
      <p:pic>
        <p:nvPicPr>
          <p:cNvPr id="8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7780"/>
            <a:ext cx="9144000" cy="3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84127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</a:rPr>
              <a:t>ЛИНЕЙКА ЭКРАНОВ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9388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Ручные подпружиненные экраны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Экраны на рамах: мобильные и настенные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Полотна с люверсами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Моторизированные </a:t>
            </a:r>
            <a:r>
              <a:rPr lang="ru-RU" dirty="0" smtClean="0"/>
              <a:t>экраны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Моторизированный экраны стандарта </a:t>
            </a:r>
            <a:r>
              <a:rPr lang="en-US" dirty="0" smtClean="0"/>
              <a:t>DGUV</a:t>
            </a:r>
            <a:endParaRPr lang="ru-RU" dirty="0"/>
          </a:p>
        </p:txBody>
      </p:sp>
      <p:pic>
        <p:nvPicPr>
          <p:cNvPr id="8" name="Рисунок 7" descr="j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7220"/>
            <a:ext cx="4608512" cy="1381741"/>
          </a:xfrm>
          <a:prstGeom prst="rect">
            <a:avLst/>
          </a:prstGeom>
        </p:spPr>
      </p:pic>
      <p:pic>
        <p:nvPicPr>
          <p:cNvPr id="9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7780"/>
            <a:ext cx="9144000" cy="3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769268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</a:rPr>
              <a:t>ОСОБЕННОСТИ ЭКРАНОВ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70537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/>
              <a:t>Почти все </a:t>
            </a:r>
            <a:r>
              <a:rPr lang="ru-RU" dirty="0"/>
              <a:t>моторизированные экраны теперь оснащены </a:t>
            </a:r>
            <a:r>
              <a:rPr lang="ru-RU" b="1" dirty="0"/>
              <a:t>системой VMS</a:t>
            </a:r>
            <a:r>
              <a:rPr lang="ru-RU" dirty="0"/>
              <a:t>, которая позволяет смещать крепления экрана вдоль </a:t>
            </a:r>
            <a:r>
              <a:rPr lang="ru-RU" dirty="0" smtClean="0"/>
              <a:t>корпуса.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Опционально доступны монтажные рамы для установки в подвесной потолок.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Надежные электромоторы с </a:t>
            </a:r>
            <a:r>
              <a:rPr lang="ru-RU" dirty="0" smtClean="0"/>
              <a:t>регулировками </a:t>
            </a:r>
            <a:r>
              <a:rPr lang="ru-RU" dirty="0" smtClean="0"/>
              <a:t>крайних положений. Гарантия 2 года.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Возможность подключения внешних систем управления.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Изготовление моторизированных экранов любого размера, формата и с различным типом полотна (матово-белое, акустически прозрачное, просветное, двухстороннее, </a:t>
            </a:r>
            <a:r>
              <a:rPr lang="ru-RU" dirty="0" err="1" smtClean="0"/>
              <a:t>светоусиливающее</a:t>
            </a:r>
            <a:r>
              <a:rPr lang="ru-RU" dirty="0" smtClean="0"/>
              <a:t>, для 3</a:t>
            </a:r>
            <a:r>
              <a:rPr lang="en-US" dirty="0" smtClean="0"/>
              <a:t>D</a:t>
            </a:r>
            <a:r>
              <a:rPr lang="ru-RU" dirty="0" smtClean="0"/>
              <a:t>)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Возможность заказать экран с открытием ближе к передней панели</a:t>
            </a:r>
            <a:r>
              <a:rPr lang="ru-RU" dirty="0" smtClean="0"/>
              <a:t>.</a:t>
            </a:r>
            <a:endParaRPr lang="en-US" dirty="0" smtClean="0"/>
          </a:p>
          <a:p>
            <a:pPr marL="342900" indent="-342900" algn="just">
              <a:buAutoNum type="arabicPeriod"/>
            </a:pPr>
            <a:r>
              <a:rPr lang="ru-RU" dirty="0" smtClean="0"/>
              <a:t>Валы увеличенной жесткости и диаметра.</a:t>
            </a:r>
            <a:endParaRPr lang="ru-RU" dirty="0"/>
          </a:p>
        </p:txBody>
      </p:sp>
      <p:pic>
        <p:nvPicPr>
          <p:cNvPr id="6" name="Рисунок 5" descr="j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9228"/>
            <a:ext cx="4608512" cy="1381741"/>
          </a:xfrm>
          <a:prstGeom prst="rect">
            <a:avLst/>
          </a:prstGeom>
        </p:spPr>
      </p:pic>
      <p:pic>
        <p:nvPicPr>
          <p:cNvPr id="2054" name="Picture 6" descr="http://jtmotors.cz/wpimages/wp39694dd4_1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561356"/>
            <a:ext cx="6095378" cy="3456384"/>
          </a:xfrm>
          <a:prstGeom prst="rect">
            <a:avLst/>
          </a:prstGeom>
          <a:noFill/>
        </p:spPr>
      </p:pic>
      <p:pic>
        <p:nvPicPr>
          <p:cNvPr id="2052" name="Picture 4" descr="http://jtmotors.cz/wpimages/wp8da29d10_1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345332"/>
            <a:ext cx="3851920" cy="3931225"/>
          </a:xfrm>
          <a:prstGeom prst="rect">
            <a:avLst/>
          </a:prstGeom>
          <a:noFill/>
        </p:spPr>
      </p:pic>
      <p:pic>
        <p:nvPicPr>
          <p:cNvPr id="2056" name="Picture 8" descr="http://jtmotors.cz/wpimages/wp7fb25016_1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1417340"/>
            <a:ext cx="3667150" cy="3903535"/>
          </a:xfrm>
          <a:prstGeom prst="rect">
            <a:avLst/>
          </a:prstGeom>
          <a:noFill/>
        </p:spPr>
      </p:pic>
      <p:pic>
        <p:nvPicPr>
          <p:cNvPr id="11" name="Рисунок 10" descr="print on fabric till 4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1273324"/>
            <a:ext cx="2255416" cy="4009628"/>
          </a:xfrm>
          <a:prstGeom prst="rect">
            <a:avLst/>
          </a:prstGeom>
        </p:spPr>
      </p:pic>
      <p:pic>
        <p:nvPicPr>
          <p:cNvPr id="12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2" build="allAtOnce"/>
      <p:bldP spid="7" grpId="3" build="allAtOnce"/>
      <p:bldP spid="7" grpId="4" build="allAtOnce"/>
      <p:bldP spid="7" grpId="5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-20180129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849388"/>
            <a:ext cx="4890120" cy="3564396"/>
          </a:xfrm>
          <a:prstGeom prst="rect">
            <a:avLst/>
          </a:prstGeom>
        </p:spPr>
      </p:pic>
      <p:pic>
        <p:nvPicPr>
          <p:cNvPr id="8" name="Рисунок 7" descr="20171215_1319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60548" y="2605472"/>
            <a:ext cx="3672408" cy="201622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7780"/>
            <a:ext cx="9144000" cy="3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769268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</a:rPr>
              <a:t>ПРОИЗВОДСТВО ЭКРАНОВ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6" name="Рисунок 5" descr="jt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37220"/>
            <a:ext cx="4608512" cy="1381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4173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/>
              <a:t>Новое высокотехнологичное оборудование для производства полотен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489348"/>
            <a:ext cx="5760641" cy="385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1489348"/>
            <a:ext cx="5616624" cy="3868383"/>
          </a:xfrm>
          <a:prstGeom prst="rect">
            <a:avLst/>
          </a:prstGeom>
        </p:spPr>
      </p:pic>
      <p:pic>
        <p:nvPicPr>
          <p:cNvPr id="13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7780"/>
            <a:ext cx="9144000" cy="3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76926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</a:rPr>
              <a:t>ПРИМЕРЫ ИНСТАЛЛЯЦИЙ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8" name="Рисунок 7" descr="j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7220"/>
            <a:ext cx="4608512" cy="1381741"/>
          </a:xfrm>
          <a:prstGeom prst="rect">
            <a:avLst/>
          </a:prstGeom>
        </p:spPr>
      </p:pic>
      <p:pic>
        <p:nvPicPr>
          <p:cNvPr id="9" name="Рисунок 8" descr="IMG_2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394520"/>
            <a:ext cx="2592288" cy="3888432"/>
          </a:xfrm>
          <a:prstGeom prst="rect">
            <a:avLst/>
          </a:prstGeom>
        </p:spPr>
      </p:pic>
      <p:pic>
        <p:nvPicPr>
          <p:cNvPr id="11" name="Рисунок 10" descr="IMG_21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417340"/>
            <a:ext cx="5798418" cy="3865612"/>
          </a:xfrm>
          <a:prstGeom prst="rect">
            <a:avLst/>
          </a:prstGeom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633364"/>
            <a:ext cx="4416490" cy="3312368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417340"/>
            <a:ext cx="4318620" cy="39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ineRollT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1417340"/>
            <a:ext cx="5184576" cy="3888432"/>
          </a:xfrm>
          <a:prstGeom prst="rect">
            <a:avLst/>
          </a:prstGeom>
        </p:spPr>
      </p:pic>
      <p:pic>
        <p:nvPicPr>
          <p:cNvPr id="16" name="Рисунок 15" descr="иванов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1417340"/>
            <a:ext cx="5256584" cy="3942438"/>
          </a:xfrm>
          <a:prstGeom prst="rect">
            <a:avLst/>
          </a:prstGeom>
        </p:spPr>
      </p:pic>
      <p:pic>
        <p:nvPicPr>
          <p:cNvPr id="19" name="Рисунок 18" descr="WhatsApp Image 2018-03-30 at 11.11.49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79712" y="1322512"/>
            <a:ext cx="5328592" cy="3996444"/>
          </a:xfrm>
          <a:prstGeom prst="rect">
            <a:avLst/>
          </a:prstGeom>
        </p:spPr>
      </p:pic>
      <p:pic>
        <p:nvPicPr>
          <p:cNvPr id="20" name="Рисунок 19" descr="WhatsApp Image 2018-03-30 at 11.11.47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7704" y="1273324"/>
            <a:ext cx="5646011" cy="4009628"/>
          </a:xfrm>
          <a:prstGeom prst="rect">
            <a:avLst/>
          </a:prstGeom>
        </p:spPr>
      </p:pic>
      <p:pic>
        <p:nvPicPr>
          <p:cNvPr id="21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7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0D30636-94B7-41D0-B2B7-83519D4AE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83768" y="1345332"/>
            <a:ext cx="4536504" cy="3938596"/>
          </a:xfrm>
          <a:prstGeom prst="rect">
            <a:avLst/>
          </a:prstGeom>
        </p:spPr>
      </p:pic>
      <p:pic>
        <p:nvPicPr>
          <p:cNvPr id="12" name="Obrázek 2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9FBA63C3-A2CB-482A-89C2-B7C8257F1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11760" y="1345332"/>
            <a:ext cx="4824536" cy="4121062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33764"/>
            <a:ext cx="9144000" cy="4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5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25252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</a:rPr>
              <a:t>ЕВРОПЕЙСКИЕ ПРОЕКТЫ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6" name="Рисунок 5" descr="jt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37220"/>
            <a:ext cx="4608512" cy="13817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5576" y="53456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Rollo Jumbo 600x400 cm - U.S. Air Base in </a:t>
            </a:r>
            <a:r>
              <a:rPr lang="en-US" b="1" dirty="0" err="1" smtClean="0">
                <a:solidFill>
                  <a:schemeClr val="bg1"/>
                </a:solidFill>
              </a:rPr>
              <a:t>Ramstein</a:t>
            </a:r>
            <a:r>
              <a:rPr lang="en-US" b="1" dirty="0" smtClean="0">
                <a:solidFill>
                  <a:schemeClr val="bg1"/>
                </a:solidFill>
              </a:rPr>
              <a:t>, Germany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5345668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Jumbo Tension DGUV 800x500 cm - Gutenberg University of </a:t>
            </a:r>
            <a:r>
              <a:rPr lang="en-US" dirty="0" smtClean="0">
                <a:solidFill>
                  <a:schemeClr val="bg1"/>
                </a:solidFill>
              </a:rPr>
              <a:t>Mainz, Germany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Obrázek 2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BFF974CE-2E35-4B50-812E-94D7472DFF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67744" y="1345332"/>
            <a:ext cx="4968552" cy="3855019"/>
          </a:xfrm>
          <a:prstGeom prst="rect">
            <a:avLst/>
          </a:prstGeom>
        </p:spPr>
      </p:pic>
      <p:pic>
        <p:nvPicPr>
          <p:cNvPr id="15" name="Obrázek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C803DEB-3941-4FCD-A45E-B8A86C79D2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xdr="http://schemas.openxmlformats.org/drawingml/2006/spreadsheetDrawing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03648" y="1345332"/>
            <a:ext cx="6696744" cy="38937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03648" y="53456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Cineroll</a:t>
            </a:r>
            <a:r>
              <a:rPr lang="en-US" dirty="0" smtClean="0">
                <a:solidFill>
                  <a:schemeClr val="bg1"/>
                </a:solidFill>
              </a:rPr>
              <a:t> Pro Electric 350x300 cm - Leipzig ZOO, Germany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534566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Rollo Jumbo </a:t>
            </a:r>
            <a:r>
              <a:rPr lang="en-US" dirty="0" err="1" smtClean="0">
                <a:solidFill>
                  <a:schemeClr val="bg1"/>
                </a:solidFill>
              </a:rPr>
              <a:t>TabTension</a:t>
            </a:r>
            <a:r>
              <a:rPr lang="en-US" dirty="0" smtClean="0">
                <a:solidFill>
                  <a:schemeClr val="bg1"/>
                </a:solidFill>
              </a:rPr>
              <a:t> 850x500 cm - Cruise Ship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1417340"/>
            <a:ext cx="6552727" cy="383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409228"/>
            <a:ext cx="3354815" cy="480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547664" y="534566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Jumbo Tension DGUV 1200x600 cm - Münster, Germany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417340"/>
            <a:ext cx="501047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705372"/>
            <a:ext cx="9074834" cy="29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16" grpId="0"/>
      <p:bldP spid="16" grpId="1"/>
      <p:bldP spid="17" grpId="0"/>
      <p:bldP spid="17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7780"/>
            <a:ext cx="9144000" cy="3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95736" y="278549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libri" pitchFamily="34" charset="0"/>
              </a:rPr>
              <a:t>СПАСИБО ЗА ВНИМАНИЕ!</a:t>
            </a:r>
            <a:endParaRPr lang="ru-RU" sz="3200" b="1" dirty="0">
              <a:latin typeface="Calibri" pitchFamily="34" charset="0"/>
            </a:endParaRPr>
          </a:p>
        </p:txBody>
      </p:sp>
      <p:pic>
        <p:nvPicPr>
          <p:cNvPr id="8" name="Рисунок 7" descr="jt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53244"/>
            <a:ext cx="4608512" cy="1381741"/>
          </a:xfrm>
          <a:prstGeom prst="rect">
            <a:avLst/>
          </a:prstGeom>
        </p:spPr>
      </p:pic>
      <p:pic>
        <p:nvPicPr>
          <p:cNvPr id="9" name="Picture 2" descr="http://www.vega-msk.ru/image/layout/logo_a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2739343" cy="4812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76256" y="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www.vega-av.ru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</TotalTime>
  <Words>132</Words>
  <Application>Microsoft Office PowerPoint</Application>
  <PresentationFormat>Экран (16:10)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Zino</dc:creator>
  <cp:lastModifiedBy>Zino</cp:lastModifiedBy>
  <cp:revision>42</cp:revision>
  <dcterms:created xsi:type="dcterms:W3CDTF">2018-08-30T11:16:24Z</dcterms:created>
  <dcterms:modified xsi:type="dcterms:W3CDTF">2018-08-31T12:58:39Z</dcterms:modified>
</cp:coreProperties>
</file>